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9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6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633D3-ECB0-4C3C-B4CE-2417E36E724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1911-FEFE-4517-96FC-1E74FDBE58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49085" y="1284513"/>
            <a:ext cx="2212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 smtClean="0">
                <a:solidFill>
                  <a:schemeClr val="accent1">
                    <a:lumMod val="50000"/>
                  </a:schemeClr>
                </a:solidFill>
              </a:rPr>
              <a:t>Título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90603" y="2198913"/>
            <a:ext cx="2235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i="1" dirty="0" smtClean="0">
                <a:solidFill>
                  <a:schemeClr val="accent1">
                    <a:lumMod val="50000"/>
                  </a:schemeClr>
                </a:solidFill>
              </a:rPr>
              <a:t>Subtítulo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01489" y="3331028"/>
            <a:ext cx="39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"Lorem ipsum dolor sit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adipiscivng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incididunt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labore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dolore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magna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aliqua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ad minim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veniam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nostrud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exercitation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ullamco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laboris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nisi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aliquip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commodo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consequat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.”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5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9085" y="1284513"/>
            <a:ext cx="2212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 smtClean="0">
                <a:solidFill>
                  <a:schemeClr val="accent1">
                    <a:lumMod val="50000"/>
                  </a:schemeClr>
                </a:solidFill>
              </a:rPr>
              <a:t>Título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90603" y="2198913"/>
            <a:ext cx="2235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i="1" dirty="0" smtClean="0">
                <a:solidFill>
                  <a:schemeClr val="accent1">
                    <a:lumMod val="50000"/>
                  </a:schemeClr>
                </a:solidFill>
              </a:rPr>
              <a:t>Subtítulo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01489" y="3331028"/>
            <a:ext cx="39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"Lorem ipsum dolor sit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adipiscivng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incididunt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labore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dolore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magna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aliqua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ad minim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veniam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nostrud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exercitation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ullamco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laboris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nisi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aliquip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commodo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consequat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.”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9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9085" y="1284513"/>
            <a:ext cx="2212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 smtClean="0">
                <a:solidFill>
                  <a:schemeClr val="accent1">
                    <a:lumMod val="50000"/>
                  </a:schemeClr>
                </a:solidFill>
              </a:rPr>
              <a:t>Título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90603" y="2198913"/>
            <a:ext cx="2235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i="1" dirty="0" smtClean="0">
                <a:solidFill>
                  <a:schemeClr val="accent1">
                    <a:lumMod val="50000"/>
                  </a:schemeClr>
                </a:solidFill>
              </a:rPr>
              <a:t>Subtítulo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01489" y="3331028"/>
            <a:ext cx="39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"Lorem ipsum dolor sit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adipiscivng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incididunt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labore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dolore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magna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aliqua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ad minim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veniam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nostrud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exercitation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ullamco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laboris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nisi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aliquip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commodo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consequat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.”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7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9085" y="1284513"/>
            <a:ext cx="2212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 smtClean="0">
                <a:solidFill>
                  <a:schemeClr val="accent1">
                    <a:lumMod val="50000"/>
                  </a:schemeClr>
                </a:solidFill>
              </a:rPr>
              <a:t>Título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90603" y="2198913"/>
            <a:ext cx="2235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i="1" dirty="0" smtClean="0">
                <a:solidFill>
                  <a:schemeClr val="accent1">
                    <a:lumMod val="50000"/>
                  </a:schemeClr>
                </a:solidFill>
              </a:rPr>
              <a:t>Subtítulo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01489" y="3331028"/>
            <a:ext cx="39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"Lorem ipsum dolor sit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adipiscivng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incididunt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labore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et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dolore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magna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aliqua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ad minim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veniam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nostrud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exercitation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ullamco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laboris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nisi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aliquip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commodo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consequat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.”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1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97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6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28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176</Words>
  <Application>Microsoft Office PowerPoint</Application>
  <PresentationFormat>Panorámica</PresentationFormat>
  <Paragraphs>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2023-05-17T13:59:31Z</dcterms:created>
  <dcterms:modified xsi:type="dcterms:W3CDTF">2023-05-17T14:03:16Z</dcterms:modified>
</cp:coreProperties>
</file>